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>
      <p:cViewPr varScale="1">
        <p:scale>
          <a:sx n="103" d="100"/>
          <a:sy n="103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222F-318F-4DCD-8480-9497DF8DF290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9742-BF82-42DC-953B-D104BC5995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532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222F-318F-4DCD-8480-9497DF8DF290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9742-BF82-42DC-953B-D104BC5995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235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222F-318F-4DCD-8480-9497DF8DF290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9742-BF82-42DC-953B-D104BC5995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946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222F-318F-4DCD-8480-9497DF8DF290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9742-BF82-42DC-953B-D104BC5995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476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222F-318F-4DCD-8480-9497DF8DF290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9742-BF82-42DC-953B-D104BC5995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286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222F-318F-4DCD-8480-9497DF8DF290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9742-BF82-42DC-953B-D104BC5995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522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222F-318F-4DCD-8480-9497DF8DF290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9742-BF82-42DC-953B-D104BC5995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818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222F-318F-4DCD-8480-9497DF8DF290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9742-BF82-42DC-953B-D104BC5995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030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222F-318F-4DCD-8480-9497DF8DF290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9742-BF82-42DC-953B-D104BC5995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776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222F-318F-4DCD-8480-9497DF8DF290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9742-BF82-42DC-953B-D104BC5995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250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222F-318F-4DCD-8480-9497DF8DF290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9742-BF82-42DC-953B-D104BC5995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668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5222F-318F-4DCD-8480-9497DF8DF290}" type="datetimeFigureOut">
              <a:rPr lang="en-IE" smtClean="0"/>
              <a:t>06/03/2017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09742-BF82-42DC-953B-D104BC5995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796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Digital\Digital Production Folder\2017\Projects\LC\Geography Today\Resources\PowerPoints\Geography Today_PPT Body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4"/>
            <a:ext cx="9159404" cy="68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4868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/>
              <a:t>The language regions of Belgium</a:t>
            </a:r>
            <a:endParaRPr lang="en-IE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0119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Belgium is divided on linguistic lines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845" y="1710759"/>
            <a:ext cx="8840643" cy="371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Digital\Digital Production Folder\2017\Projects\LC\Geography Today\Resources\PowerPoints\Geography Today_PPT Body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4"/>
            <a:ext cx="9159404" cy="68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4868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/>
              <a:t>Languages in Belgium</a:t>
            </a:r>
            <a:endParaRPr lang="en-IE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72396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altLang="en-US" dirty="0" smtClean="0"/>
              <a:t>Four languages are spoken in Belgium. A greater percentage  </a:t>
            </a:r>
          </a:p>
          <a:p>
            <a:pPr algn="ctr"/>
            <a:r>
              <a:rPr lang="en-IE" altLang="en-US" dirty="0" smtClean="0"/>
              <a:t>speak Flemish than any other language</a:t>
            </a:r>
            <a:endParaRPr lang="en-IE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3780" y="2535206"/>
            <a:ext cx="5998805" cy="3188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0399" y="1071900"/>
            <a:ext cx="3505566" cy="137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Digital\Digital Production Folder\2017\Projects\LC\Geography Today\Resources\PowerPoints\Geography Today_PPT Body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4"/>
            <a:ext cx="9159404" cy="68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4868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/>
              <a:t>Religious regions of the world</a:t>
            </a:r>
            <a:endParaRPr lang="en-IE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0119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The world has many religions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978" y="1071900"/>
            <a:ext cx="7239448" cy="49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Digital\Digital Production Folder\2017\Projects\LC\Geography Today\Resources\PowerPoints\Geography Today_PPT Body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4"/>
            <a:ext cx="9159404" cy="68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4868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/>
              <a:t>The religious divide in Northern Ireland </a:t>
            </a:r>
            <a:endParaRPr lang="en-IE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0119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Areas with a Protestant majority and a Catholic majority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202" y="1146113"/>
            <a:ext cx="8323595" cy="47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Digital\Digital Production Folder\2017\Projects\LC\Geography Today\Resources\PowerPoints\Geography Today_PPT Body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4"/>
            <a:ext cx="9159404" cy="68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4868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/>
              <a:t>The socio-economic regions of Europe</a:t>
            </a:r>
            <a:endParaRPr lang="en-IE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0119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Europe has core and peripheral regions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0684" y="1042070"/>
            <a:ext cx="3278035" cy="496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Digital\Digital Production Folder\2017\Projects\LC\Geography Today\Resources\PowerPoints\Geography Today_PPT Body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4"/>
            <a:ext cx="9159404" cy="68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4868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/>
              <a:t>Regions of industrial decline</a:t>
            </a:r>
            <a:endParaRPr lang="en-IE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72396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altLang="en-US" dirty="0" smtClean="0"/>
              <a:t>Regions of industrial decline are found in the UK and in </a:t>
            </a:r>
          </a:p>
          <a:p>
            <a:pPr algn="ctr"/>
            <a:r>
              <a:rPr lang="en-IE" altLang="en-US" dirty="0" smtClean="0"/>
              <a:t>the Heavy Industrial Triangle in mainland Europe</a:t>
            </a:r>
            <a:endParaRPr lang="en-IE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73"/>
          <a:stretch/>
        </p:blipFill>
        <p:spPr>
          <a:xfrm>
            <a:off x="2488526" y="1071898"/>
            <a:ext cx="4182352" cy="465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Digital\Digital Production Folder\2017\Projects\LC\Geography Today\Resources\PowerPoints\Geography Today_PPT Body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4"/>
            <a:ext cx="9159404" cy="68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4868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/>
              <a:t>Nord in north-east  France</a:t>
            </a:r>
            <a:endParaRPr lang="en-IE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0119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altLang="en-US" dirty="0" smtClean="0"/>
              <a:t>Nord is a region of industrial decline in France</a:t>
            </a:r>
            <a:endParaRPr lang="en-IE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1706" y="1071900"/>
            <a:ext cx="2715992" cy="488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Digital\Digital Production Folder\2017\Projects\LC\Geography Today\Resources\PowerPoints\Geography Today_PPT Body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4"/>
            <a:ext cx="9159404" cy="68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4868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/>
              <a:t>Rail developments around the Lille hub</a:t>
            </a:r>
            <a:endParaRPr lang="en-IE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0119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Lille is centrally located between London, Paris and Rhineland cities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248" y="1071900"/>
            <a:ext cx="5902908" cy="49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Digital\Digital Production Folder\2017\Projects\LC\Geography Today\Resources\PowerPoints\Geography Today_PPT Body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4"/>
            <a:ext cx="9159404" cy="68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4868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/>
              <a:t>The major physical regions of Europe</a:t>
            </a:r>
            <a:endParaRPr lang="en-IE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0119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The North European Plain stretches from France to Russia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0730" y="1041213"/>
            <a:ext cx="4917943" cy="49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Digital\Digital Production Folder\2017\Projects\LC\Geography Today\Resources\PowerPoints\Geography Today_PPT Body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4"/>
            <a:ext cx="9159404" cy="68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4868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/>
              <a:t>The major climatic regions of the world</a:t>
            </a:r>
            <a:endParaRPr lang="en-IE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0119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There are six major climatic regions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495" y="1206444"/>
            <a:ext cx="8206414" cy="467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Digital\Digital Production Folder\2017\Projects\LC\Geography Today\Resources\PowerPoints\Geography Today_PPT Body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4"/>
            <a:ext cx="9159404" cy="68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4868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/>
              <a:t>Annual rainfall in Ireland</a:t>
            </a:r>
            <a:endParaRPr lang="en-IE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0119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Ireland has great variations in rainfall from west to east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6415" y="1068949"/>
            <a:ext cx="4911169" cy="49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Digital\Digital Production Folder\2017\Projects\LC\Geography Today\Resources\PowerPoints\Geography Today_PPT Body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4"/>
            <a:ext cx="9159404" cy="68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4868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/>
              <a:t>Average air temperatures in Ireland</a:t>
            </a:r>
            <a:endParaRPr lang="en-IE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0119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altLang="en-US" dirty="0" smtClean="0"/>
              <a:t>January (left) and July</a:t>
            </a:r>
            <a:r>
              <a:rPr lang="en-IE" altLang="en-US" dirty="0"/>
              <a:t> </a:t>
            </a:r>
            <a:r>
              <a:rPr lang="en-IE" altLang="en-US" dirty="0" smtClean="0"/>
              <a:t>(right) temperatures in Ireland</a:t>
            </a:r>
            <a:endParaRPr lang="en-IE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791" y="1148498"/>
            <a:ext cx="7958417" cy="47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Digital\Digital Production Folder\2017\Projects\LC\Geography Today\Resources\PowerPoints\Geography Today_PPT Body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4"/>
            <a:ext cx="9159404" cy="68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4868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/>
              <a:t>Local government in Ireland </a:t>
            </a:r>
            <a:endParaRPr lang="en-IE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0119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altLang="en-US" dirty="0" smtClean="0"/>
              <a:t>County councils and city councils in Ireland</a:t>
            </a:r>
            <a:endParaRPr lang="en-IE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694" y="988029"/>
            <a:ext cx="7054015" cy="503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Digital\Digital Production Folder\2017\Projects\LC\Geography Today\Resources\PowerPoints\Geography Today_PPT Body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4"/>
            <a:ext cx="9159404" cy="68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4868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/>
              <a:t>Regional assemblies in Ireland</a:t>
            </a:r>
            <a:endParaRPr lang="en-IE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0119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The Republic of </a:t>
            </a:r>
            <a:r>
              <a:rPr lang="en-IE" dirty="0"/>
              <a:t>I</a:t>
            </a:r>
            <a:r>
              <a:rPr lang="en-IE" dirty="0" smtClean="0"/>
              <a:t>reland has three regional assemblies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0276" y="1008548"/>
            <a:ext cx="6083447" cy="50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Digital\Digital Production Folder\2017\Projects\LC\Geography Today\Resources\PowerPoints\Geography Today_PPT Body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4"/>
            <a:ext cx="9159404" cy="68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4868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/>
              <a:t>Local government in France</a:t>
            </a:r>
            <a:endParaRPr lang="en-IE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0119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altLang="en-US" dirty="0" smtClean="0"/>
              <a:t>French </a:t>
            </a:r>
            <a:r>
              <a:rPr lang="en-IE" altLang="en-US" i="1" dirty="0" err="1" smtClean="0"/>
              <a:t>departements</a:t>
            </a:r>
            <a:r>
              <a:rPr lang="en-IE" altLang="en-US" dirty="0" smtClean="0"/>
              <a:t> with 13 colour coded regions</a:t>
            </a:r>
            <a:endParaRPr lang="en-IE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328" y="1049699"/>
            <a:ext cx="6510747" cy="504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:\Digital\Digital Production Folder\2017\Projects\LC\Geography Today\Resources\PowerPoints\Geography Today_PPT Body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4"/>
            <a:ext cx="9159404" cy="68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4868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/>
              <a:t>The changing Gaeltacht region</a:t>
            </a:r>
            <a:endParaRPr lang="en-IE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0119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The Gaeltacht in 1851 (left) and today (right)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513" y="1030673"/>
            <a:ext cx="3956189" cy="4914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9702" y="1030186"/>
            <a:ext cx="3960440" cy="491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227</Words>
  <Application>Microsoft Office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Smurfit Kappa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Kemp, Michael</dc:creator>
  <cp:lastModifiedBy>Gillett, Gearoid</cp:lastModifiedBy>
  <cp:revision>12</cp:revision>
  <dcterms:created xsi:type="dcterms:W3CDTF">2017-03-02T15:04:35Z</dcterms:created>
  <dcterms:modified xsi:type="dcterms:W3CDTF">2017-03-06T10:02:59Z</dcterms:modified>
</cp:coreProperties>
</file>